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38" r:id="rId26"/>
    <p:sldId id="272" r:id="rId27"/>
    <p:sldId id="343" r:id="rId28"/>
    <p:sldId id="262" r:id="rId2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에스코어 드림 6 Bold" panose="020B0703030302020204" pitchFamily="34" charset="-127"/>
      <p:bold r:id="rId33"/>
    </p:embeddedFont>
    <p:embeddedFont>
      <p:font typeface="에스코어 드림 7 ExtraBold" panose="020B0803030302020204" pitchFamily="34" charset="-127"/>
      <p:bold r:id="rId34"/>
    </p:embeddedFont>
    <p:embeddedFont>
      <p:font typeface="에스코어 드림 3 Light" panose="020B0303030302020204" pitchFamily="34" charset="-127"/>
      <p:regular r:id="rId35"/>
    </p:embeddedFont>
    <p:embeddedFont>
      <p:font typeface="에스코어 드림 4 Regular" panose="020B0503030302020204" pitchFamily="34" charset="-127"/>
      <p:regular r:id="rId36"/>
    </p:embeddedFont>
    <p:embeddedFont>
      <p:font typeface="더페이스샵 잉크립퀴드체" panose="03050503000000000000" pitchFamily="66" charset="-127"/>
      <p:regular r:id="rId37"/>
    </p:embeddedFont>
    <p:embeddedFont>
      <p:font typeface="에스코어 드림 9 Black" panose="020B0A03030302020204" pitchFamily="34" charset="-127"/>
      <p:bold r:id="rId38"/>
    </p:embeddedFont>
    <p:embeddedFont>
      <p:font typeface="배달의민족 한나체 Air" panose="020B0600000101010101" pitchFamily="50" charset="-127"/>
      <p:regular r:id="rId39"/>
    </p:embeddedFont>
    <p:embeddedFont>
      <p:font typeface="에스코어 드림 5 Medium" panose="020B0503030302020204" pitchFamily="34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38"/>
            <p14:sldId id="272"/>
            <p14:sldId id="34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32AEB8"/>
    <a:srgbClr val="FAC51D"/>
    <a:srgbClr val="FFFFFF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73868" autoAdjust="0"/>
  </p:normalViewPr>
  <p:slideViewPr>
    <p:cSldViewPr>
      <p:cViewPr varScale="1">
        <p:scale>
          <a:sx n="112" d="100"/>
          <a:sy n="112" d="100"/>
        </p:scale>
        <p:origin x="1782" y="10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심심이를</a:t>
            </a:r>
            <a:r>
              <a:rPr lang="ko-KR" altLang="en-US" dirty="0" smtClean="0"/>
              <a:t> 아시나요</a:t>
            </a:r>
            <a:r>
              <a:rPr lang="en-US" altLang="ko-KR" dirty="0" smtClean="0"/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심심이</a:t>
            </a:r>
            <a:endParaRPr lang="en-US" altLang="ko-KR" dirty="0" smtClean="0"/>
          </a:p>
          <a:p>
            <a:r>
              <a:rPr lang="en-US" altLang="ko-KR" dirty="0" smtClean="0"/>
              <a:t>2002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이즈메이커가</a:t>
            </a:r>
            <a:r>
              <a:rPr lang="ko-KR" altLang="en-US" dirty="0" smtClean="0"/>
              <a:t> 개발하여 한 때 미국 앱 스토어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위를 기록한 인공지능 </a:t>
            </a:r>
            <a:r>
              <a:rPr lang="ko-KR" altLang="en-US" dirty="0" err="1" smtClean="0"/>
              <a:t>챗봇</a:t>
            </a:r>
            <a:r>
              <a:rPr lang="ko-KR" altLang="en-US" baseline="0" dirty="0" smtClean="0"/>
              <a:t> 앱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비트코인에</a:t>
            </a:r>
            <a:r>
              <a:rPr lang="ko-KR" altLang="en-US" baseline="0" dirty="0" smtClean="0"/>
              <a:t> 대해 물으니 자살을 유도</a:t>
            </a:r>
            <a:r>
              <a:rPr lang="en-US" altLang="ko-KR" baseline="0" dirty="0" smtClean="0"/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년부터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구하지 못해 한 달의 시간을 낭비한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데이터의 단순화로 성능이 부족한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결합했으나 최대한으로 활용하지 못한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채널 오픈</a:t>
            </a:r>
            <a:endParaRPr lang="en-US" altLang="ko-KR" dirty="0" smtClean="0"/>
          </a:p>
          <a:p>
            <a:r>
              <a:rPr lang="ko-KR" altLang="en-US" dirty="0" smtClean="0"/>
              <a:t>추가 정보 제공</a:t>
            </a:r>
            <a:r>
              <a:rPr lang="en-US" altLang="ko-KR" dirty="0" smtClean="0"/>
              <a:t>: </a:t>
            </a:r>
            <a:r>
              <a:rPr lang="ko-KR" altLang="en-US" baseline="0" dirty="0" smtClean="0"/>
              <a:t>축제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숙박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맛집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버스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맛집의 경우 </a:t>
            </a:r>
            <a:r>
              <a:rPr lang="ko-KR" altLang="en-US" baseline="0" dirty="0" err="1" smtClean="0"/>
              <a:t>인스타그램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크롤링을</a:t>
            </a:r>
            <a:r>
              <a:rPr lang="ko-KR" altLang="en-US" baseline="0" dirty="0" smtClean="0"/>
              <a:t> 통한 추천</a:t>
            </a:r>
            <a:r>
              <a:rPr lang="en-US" altLang="ko-KR" baseline="0" dirty="0" smtClean="0"/>
              <a:t>?)</a:t>
            </a:r>
          </a:p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내 결제 시스템 도입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대화형 인터페이스를 통한 전자상거래</a:t>
            </a:r>
            <a:endParaRPr lang="en-US" altLang="ko-KR" baseline="0" dirty="0" smtClean="0"/>
          </a:p>
          <a:p>
            <a:r>
              <a:rPr lang="ko-KR" altLang="en-US" dirty="0" smtClean="0"/>
              <a:t>여행 일정 제안</a:t>
            </a:r>
            <a:endParaRPr lang="en-US" altLang="ko-KR" dirty="0" smtClean="0"/>
          </a:p>
          <a:p>
            <a:r>
              <a:rPr lang="ko-KR" altLang="en-US" dirty="0" smtClean="0"/>
              <a:t>위치 기반 기능 확립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smtClean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검색 모델</a:t>
            </a:r>
            <a:r>
              <a:rPr lang="en-US" altLang="ko-KR" dirty="0" smtClean="0"/>
              <a:t>:</a:t>
            </a:r>
            <a:r>
              <a:rPr lang="ko-KR" altLang="en-US" dirty="0" smtClean="0"/>
              <a:t> 유저의 질문 내용과 대화의 문맥에서 의도를 파악하고 적절한 응답을 고르는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검색하는 방식</a:t>
            </a:r>
            <a:r>
              <a:rPr lang="en-US" altLang="ko-KR" dirty="0" smtClean="0"/>
              <a:t>‘. </a:t>
            </a:r>
            <a:r>
              <a:rPr lang="ko-KR" altLang="en-US" dirty="0" smtClean="0"/>
              <a:t>새로운 텍스트를 생성하지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미리 만들어진 답변 중 답을</a:t>
            </a:r>
            <a:r>
              <a:rPr lang="ko-KR" altLang="en-US" baseline="0" dirty="0" smtClean="0"/>
              <a:t> 고름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생성 모델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대화 상대의 질문 의도를 파악 한다기 보다는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유저가 이런 질문을 했을 때는 이런 식의 답변을 하는 것이 최선이다라는 판단을 내려 답변을 생성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만들기 어려우며 엄청난 양의 데이터가 필요하다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 smtClean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 smtClean="0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  <a:endParaRPr lang="ko-KR" altLang="en-US" u="sng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필요한 데이터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데이터 제작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데이터 제작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 smtClean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 smtClean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 smtClean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활용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(Application </a:t>
            </a:r>
            <a:r>
              <a:rPr lang="en-US" altLang="ko-KR" dirty="0"/>
              <a:t>Programming </a:t>
            </a:r>
            <a:r>
              <a:rPr lang="en-US" altLang="ko-KR" dirty="0" smtClean="0"/>
              <a:t>Interface)</a:t>
            </a:r>
            <a:endParaRPr lang="en-US" altLang="ko-KR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8424" y="65038"/>
            <a:ext cx="7555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API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 smtClean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 smtClean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 smtClean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  <a:endParaRPr lang="ko-KR" altLang="en-US" sz="1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 smtClean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제주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기능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1799768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개발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37582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223715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2647662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3495556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071609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815292" y="3919503"/>
            <a:ext cx="4916002" cy="338554"/>
            <a:chOff x="3838218" y="1752829"/>
            <a:chExt cx="4916002" cy="338554"/>
          </a:xfrm>
        </p:grpSpPr>
        <p:sp>
          <p:nvSpPr>
            <p:cNvPr id="8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5292" y="4343449"/>
            <a:ext cx="4916002" cy="338554"/>
            <a:chOff x="3838218" y="1752829"/>
            <a:chExt cx="4916002" cy="338554"/>
          </a:xfrm>
        </p:grpSpPr>
        <p:sp>
          <p:nvSpPr>
            <p:cNvPr id="8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향후 추진 계획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951874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성능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매력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서비스 제공 채널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 smtClean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 smtClean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  <a:endParaRPr lang="ko-KR" altLang="en-US" sz="900" dirty="0">
              <a:solidFill>
                <a:srgbClr val="F2A40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48839"/>
              </p:ext>
            </p:extLst>
          </p:nvPr>
        </p:nvGraphicFramePr>
        <p:xfrm>
          <a:off x="755128" y="1360950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중간 유통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4400" b="1" dirty="0" smtClean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개별 관광객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도내 여행사와 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Mark-up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수익 모델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2459538"/>
              <a:ext cx="16561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You can simply impress your audience and add a unique zing and appeal to your Presentations. 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972770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94961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판매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4400" b="1" dirty="0" smtClean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여행사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 can simply impress your audience and add a unique zing.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기여도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= ‘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강화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929628"/>
            <a:chOff x="803640" y="3362835"/>
            <a:chExt cx="2059657" cy="929628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929628"/>
            <a:chOff x="803640" y="3362835"/>
            <a:chExt cx="2059657" cy="929628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929628"/>
            <a:chOff x="803640" y="3362835"/>
            <a:chExt cx="2059657" cy="92962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929628"/>
            <a:chOff x="803640" y="3362835"/>
            <a:chExt cx="2059657" cy="92962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929628"/>
            <a:chOff x="803640" y="3362835"/>
            <a:chExt cx="2059657" cy="92962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929628"/>
            <a:chOff x="803640" y="3362835"/>
            <a:chExt cx="2059657" cy="92962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추가 개발 계획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 smtClean="0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</a:t>
            </a: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 상담 업무 </a:t>
            </a:r>
            <a:endParaRPr lang="en-US" altLang="ko-KR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endParaRPr lang="en-US" altLang="ko-KR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응답을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  <a:endParaRPr lang="ko-KR" altLang="en-US" b="1" dirty="0">
              <a:solidFill>
                <a:srgbClr val="32AEB8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</a:t>
            </a:r>
            <a:r>
              <a:rPr lang="en-US" altLang="ko-KR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 smtClean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(Intent)</a:t>
              </a: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 smtClean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  <a:endParaRPr lang="ko-KR" altLang="en-US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4093</TotalTime>
  <Words>2257</Words>
  <Application>Microsoft Office PowerPoint</Application>
  <PresentationFormat>화면 슬라이드 쇼(16:9)</PresentationFormat>
  <Paragraphs>333</Paragraphs>
  <Slides>26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Arial</vt:lpstr>
      <vt:lpstr>맑은 고딕</vt:lpstr>
      <vt:lpstr>에스코어 드림 6 Bold</vt:lpstr>
      <vt:lpstr>에스코어 드림 7 ExtraBold</vt:lpstr>
      <vt:lpstr>바탕</vt:lpstr>
      <vt:lpstr>에스코어 드림 3 Light</vt:lpstr>
      <vt:lpstr>에스코어 드림 4 Regular</vt:lpstr>
      <vt:lpstr>더페이스샵 잉크립퀴드체</vt:lpstr>
      <vt:lpstr>에스코어 드림 9 Black</vt:lpstr>
      <vt:lpstr>배달의민족 한나체 Air</vt:lpstr>
      <vt:lpstr>에스코어 드림 5 Medium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CPBGame001</cp:lastModifiedBy>
  <cp:revision>534</cp:revision>
  <dcterms:created xsi:type="dcterms:W3CDTF">2016-12-05T23:26:54Z</dcterms:created>
  <dcterms:modified xsi:type="dcterms:W3CDTF">2020-06-22T00:07:14Z</dcterms:modified>
</cp:coreProperties>
</file>